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B9D8B-C47F-4A51-96BC-84BADC1CC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DA5E84-C820-4976-816F-40922D5C5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25E78-308A-4FB3-AD70-CBEF09F9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BF482-8CAF-455B-917B-CCC767986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606DF-5DBE-46DC-99DF-0C899628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73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D57E9-A1D8-47BF-AA7D-EABB7169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C624C-6FCF-4A7E-8606-57270DB09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722F1-0571-4A2D-AEE3-80D797DC5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D294-5D8C-4A87-BAFE-DC7E8A8D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0ECDE-057E-4AD4-9958-5091A2F8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59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0188-CDC8-4C55-B357-510EA0E30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CE38E-7137-439A-B953-535E5788E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B9508-3F19-45BC-8E6E-1E77CEF5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EAACE-08CC-4DD0-AD47-F07A56DD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02086-B139-4D0C-8E17-82332877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0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8DC1-2A65-4C74-9A72-B87B57C8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2B921-196D-4833-8127-D8692F514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1AA67-7EC0-4561-94AD-3ACF8B341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AEFF0-DAD1-44C2-AC78-1CBB5C90C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0C26A-F7D7-42A8-B6E5-2F39260D8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613B3-60EB-4285-ADF3-3E618D1AC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23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065B8-7259-4EFC-823E-F57E4E9B7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86A9A-7568-4538-92FD-852D98EB8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B6605-7E70-4A82-B2AD-216172B9D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7139B-12EA-4C85-8180-20D8C713E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91925E-AE11-4048-858E-545148B6E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7AE9FD-5DA2-4E53-BD0F-758629337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9C7AF7-70EC-4361-A743-B56CECFC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22503F-5C4D-4422-A930-92AE4A36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29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5D2E5-5109-48CC-B451-835732E42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F9B69B-3E8A-4BF4-BE17-705CA069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0D899-63A2-40E3-92D0-EF114E60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194CE-D43F-4AD6-968E-034FAFCC2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58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6F9BBD-832B-4348-8F03-4A3723DF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9E2234-176D-4E6D-9B2C-6CEC116CD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9788B-7C0E-4828-9C7D-8D96690B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948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4E6FA-80DC-4B4E-A17B-8627787C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BFE48-1588-4781-8EAA-71732FB0E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28A6E-402B-40DC-9C05-40CE3310E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D2D6D-8CBE-4443-AFC9-92733787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0607F-9FBC-4385-B756-E87DAD3C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AF7D5-EE3A-47F0-AEC5-F540FBACE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86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59B6-4D8E-4256-B00B-FC4FD3CA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29B78-EADC-477D-A273-A200154D83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36130-B0A6-4FA9-A1F9-AEC9E4BAC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DA248-C9FC-4040-90B1-6AC6BC52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6100E4-DA0D-4B67-93E1-134E12C58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E746D-B3CF-452A-9CAA-84F3E99E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80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43634-E5EB-4B10-ACED-8C92D960D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89453C-F017-40C8-B9EC-B619C3B869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85ED0-DEAB-42D9-8157-92CBAAD8D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8921D-61B0-496C-86B5-9BE24629D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C2D9A-2D61-4ED8-8801-A6481F1FE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4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F429F2-FA32-41F2-9C86-E99A127026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0B75D-83D6-461E-84AA-0CC573E6C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BA9A9-9FB3-4CEB-B22E-2FB25B97F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07D8E-B8AF-4C73-A5F8-5B58BC1C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4CB40-E34E-45E7-84B7-915BF5C22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37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82418B-7E80-4701-AB0E-6541E763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9194F-3525-4217-A8AC-D59549A4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1C313-2279-4AC7-B755-E189C4984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03813-2B9F-4D74-A8A2-ED2166C8F680}" type="datetimeFigureOut">
              <a:rPr lang="pt-BR" smtClean="0"/>
              <a:t>24/06/2020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79EA7-5BED-400E-99E5-8D8806379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D83F4-32C8-4F0F-B843-65AB64FF2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3182-80C0-434D-9B04-E929AC08EC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17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4CB1D9C-4D0C-4674-918F-887CA211D280}"/>
              </a:ext>
            </a:extLst>
          </p:cNvPr>
          <p:cNvGrpSpPr>
            <a:grpSpLocks noChangeAspect="1"/>
          </p:cNvGrpSpPr>
          <p:nvPr/>
        </p:nvGrpSpPr>
        <p:grpSpPr>
          <a:xfrm>
            <a:off x="4262123" y="1250986"/>
            <a:ext cx="2724712" cy="408279"/>
            <a:chOff x="602248" y="170995"/>
            <a:chExt cx="2886363" cy="43250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D39A902-710A-486F-B9C0-AB11D9F8303E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Right Arrow 64">
              <a:extLst>
                <a:ext uri="{FF2B5EF4-FFF2-40B4-BE49-F238E27FC236}">
                  <a16:creationId xmlns:a16="http://schemas.microsoft.com/office/drawing/2014/main" id="{BE703EAA-CE0F-467D-9263-BB3B2C32A529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7" name="Right Arrow 65">
              <a:extLst>
                <a:ext uri="{FF2B5EF4-FFF2-40B4-BE49-F238E27FC236}">
                  <a16:creationId xmlns:a16="http://schemas.microsoft.com/office/drawing/2014/main" id="{2E04E5B5-CE7C-428C-9804-D4D70D3303BC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DAE911-B8E2-4046-BA0E-D65DD435A9CA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9B674D-B979-482B-AAEE-0F1CB827A41D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FF66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BA18883-2A4A-4B46-9D01-06FA826B4DB4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836FE6-FA53-46CE-BF61-C635343E98ED}"/>
                </a:ext>
              </a:extLst>
            </p:cNvPr>
            <p:cNvSpPr txBox="1"/>
            <p:nvPr/>
          </p:nvSpPr>
          <p:spPr>
            <a:xfrm>
              <a:off x="2509968" y="363866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PuroR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BBF4C72-19B0-497A-9F56-9ACC240BBD36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545DBA-5F0A-4172-9991-28A01DBB4A59}"/>
                </a:ext>
              </a:extLst>
            </p:cNvPr>
            <p:cNvSpPr txBox="1"/>
            <p:nvPr/>
          </p:nvSpPr>
          <p:spPr>
            <a:xfrm>
              <a:off x="1330527" y="355645"/>
              <a:ext cx="556882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8D3FC0-1769-43B1-8BC7-3CCA0472638B}"/>
                </a:ext>
              </a:extLst>
            </p:cNvPr>
            <p:cNvSpPr txBox="1"/>
            <p:nvPr/>
          </p:nvSpPr>
          <p:spPr>
            <a:xfrm>
              <a:off x="801778" y="347318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0FE623-7473-4588-A411-32DC23956E42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651EB5-EA19-4070-ABEA-8A7862200113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D21FA0-F856-4479-95FE-EB9AEB98A01B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27E09F8-B653-4380-A698-934E848EE23B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D4ACB3-59C8-49A5-8568-B6AC21C8D896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6A38DC-3761-4C7A-A8BF-6F4A717E0A9E}"/>
              </a:ext>
            </a:extLst>
          </p:cNvPr>
          <p:cNvGrpSpPr>
            <a:grpSpLocks noChangeAspect="1"/>
          </p:cNvGrpSpPr>
          <p:nvPr/>
        </p:nvGrpSpPr>
        <p:grpSpPr>
          <a:xfrm>
            <a:off x="1466454" y="1261673"/>
            <a:ext cx="2724712" cy="408279"/>
            <a:chOff x="602248" y="170995"/>
            <a:chExt cx="2886363" cy="432501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9C9E873-42C6-439D-A626-2D4F08A3ABA0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Right Arrow 64">
              <a:extLst>
                <a:ext uri="{FF2B5EF4-FFF2-40B4-BE49-F238E27FC236}">
                  <a16:creationId xmlns:a16="http://schemas.microsoft.com/office/drawing/2014/main" id="{FB476DC4-44C1-4683-9674-9C2F1BAEBC99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3" name="Right Arrow 65">
              <a:extLst>
                <a:ext uri="{FF2B5EF4-FFF2-40B4-BE49-F238E27FC236}">
                  <a16:creationId xmlns:a16="http://schemas.microsoft.com/office/drawing/2014/main" id="{74C1700A-4A12-429B-AC80-CC77BA119270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1F67019-A469-4FCC-941E-093F8E999EDC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0834980-89F4-438E-867D-79A3F4F37440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FF66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75B64C6-1B58-432D-9871-5CF72D864713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A7B305-BE88-4F81-8F43-2F49C1573432}"/>
                </a:ext>
              </a:extLst>
            </p:cNvPr>
            <p:cNvSpPr txBox="1"/>
            <p:nvPr/>
          </p:nvSpPr>
          <p:spPr>
            <a:xfrm>
              <a:off x="2505742" y="356918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NeoR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85749C3-8430-4AB0-8658-B5EBB9FB6A98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F427AC-FEBF-4440-B3C2-2C49B8DAAE7E}"/>
                </a:ext>
              </a:extLst>
            </p:cNvPr>
            <p:cNvSpPr txBox="1"/>
            <p:nvPr/>
          </p:nvSpPr>
          <p:spPr>
            <a:xfrm>
              <a:off x="1330527" y="355645"/>
              <a:ext cx="556882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A187DCF-204B-4D14-B2DD-5CD9B3F05682}"/>
                </a:ext>
              </a:extLst>
            </p:cNvPr>
            <p:cNvSpPr txBox="1"/>
            <p:nvPr/>
          </p:nvSpPr>
          <p:spPr>
            <a:xfrm>
              <a:off x="814564" y="349605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F0C81A-24DB-49DB-B70C-259C7ECC6521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81AB169-7912-4382-A409-44C3EC78279A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D6C126F-9828-490A-84C3-E2C940AEC604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AE98230-15B8-47EF-B9F3-29FA2F234A14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7B09C68-3951-4D25-8122-67C4FA992B1C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FDED40-9641-49FF-9B50-96495F0D2444}"/>
              </a:ext>
            </a:extLst>
          </p:cNvPr>
          <p:cNvGrpSpPr>
            <a:grpSpLocks noChangeAspect="1"/>
          </p:cNvGrpSpPr>
          <p:nvPr/>
        </p:nvGrpSpPr>
        <p:grpSpPr>
          <a:xfrm>
            <a:off x="1477894" y="1768183"/>
            <a:ext cx="2724712" cy="408279"/>
            <a:chOff x="602248" y="170995"/>
            <a:chExt cx="2886363" cy="432501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71B06E3-FE26-4CBE-AEA2-8D57F0EDE0BB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ight Arrow 64">
              <a:extLst>
                <a:ext uri="{FF2B5EF4-FFF2-40B4-BE49-F238E27FC236}">
                  <a16:creationId xmlns:a16="http://schemas.microsoft.com/office/drawing/2014/main" id="{E2CF5584-05E7-4C9F-9439-20297EAACEFE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39" name="Right Arrow 65">
              <a:extLst>
                <a:ext uri="{FF2B5EF4-FFF2-40B4-BE49-F238E27FC236}">
                  <a16:creationId xmlns:a16="http://schemas.microsoft.com/office/drawing/2014/main" id="{5E382CA1-2FCB-41E3-BF75-02E32C8AB325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230C02E-AA8D-451A-84AB-7FBB0954FDEB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6E190D5-1E7E-4F55-9187-CD53D41C5A6C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FF66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72F43E7-308D-4556-A07A-DA253ED82C52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728C2B6-B3B1-42F7-B6D1-F38B80E35273}"/>
                </a:ext>
              </a:extLst>
            </p:cNvPr>
            <p:cNvSpPr txBox="1"/>
            <p:nvPr/>
          </p:nvSpPr>
          <p:spPr>
            <a:xfrm>
              <a:off x="2505742" y="356918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NeoR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A12949F-8D5B-48F4-82D8-2BBAFC1C595A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959BC1F-16F3-43C4-82B4-B84408A02115}"/>
                </a:ext>
              </a:extLst>
            </p:cNvPr>
            <p:cNvSpPr txBox="1"/>
            <p:nvPr/>
          </p:nvSpPr>
          <p:spPr>
            <a:xfrm>
              <a:off x="1330527" y="355645"/>
              <a:ext cx="556882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RAP1A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A6EE2A2-1439-4E16-8386-4A4C3ED69EC7}"/>
                </a:ext>
              </a:extLst>
            </p:cNvPr>
            <p:cNvSpPr txBox="1"/>
            <p:nvPr/>
          </p:nvSpPr>
          <p:spPr>
            <a:xfrm>
              <a:off x="832141" y="360476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01D9747-5905-442B-9CD1-68EC54116C28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6800D67-AC69-4DC9-9805-E4A001E336A1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C52820B-2F79-42C6-8E19-C02A9FA337A6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F992319-7E5F-454D-8162-539B1A491204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5B2561-2CA9-4902-B505-C0E9149A54D4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C03F0D0-892A-4F1E-85E8-274C1F05B939}"/>
              </a:ext>
            </a:extLst>
          </p:cNvPr>
          <p:cNvSpPr txBox="1"/>
          <p:nvPr/>
        </p:nvSpPr>
        <p:spPr>
          <a:xfrm>
            <a:off x="2092366" y="1739716"/>
            <a:ext cx="973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*Q63E-(GTP)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A9E27B0-CF23-4E91-8813-8BF4155DAF6A}"/>
              </a:ext>
            </a:extLst>
          </p:cNvPr>
          <p:cNvGrpSpPr>
            <a:grpSpLocks noChangeAspect="1"/>
          </p:cNvGrpSpPr>
          <p:nvPr/>
        </p:nvGrpSpPr>
        <p:grpSpPr>
          <a:xfrm>
            <a:off x="4285729" y="1731851"/>
            <a:ext cx="2724712" cy="408279"/>
            <a:chOff x="602248" y="170995"/>
            <a:chExt cx="2886363" cy="432501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82F3012-8834-4E65-8704-375F2752A55E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ight Arrow 64">
              <a:extLst>
                <a:ext uri="{FF2B5EF4-FFF2-40B4-BE49-F238E27FC236}">
                  <a16:creationId xmlns:a16="http://schemas.microsoft.com/office/drawing/2014/main" id="{8FE5D323-F55E-40B6-8B18-8FAF23304787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56" name="Right Arrow 65">
              <a:extLst>
                <a:ext uri="{FF2B5EF4-FFF2-40B4-BE49-F238E27FC236}">
                  <a16:creationId xmlns:a16="http://schemas.microsoft.com/office/drawing/2014/main" id="{CCB0D2E8-FDC5-4541-9C99-ED8B64A65CA7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7A38F58-17C6-44D4-9286-3772A0237DDF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AEA7AF5-870F-4E2C-8B43-E950808CF8BF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FF66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757F81A-42E9-498D-B351-296E657942AD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92A0952-EB7A-4792-B6C1-37570C2B1A4A}"/>
                </a:ext>
              </a:extLst>
            </p:cNvPr>
            <p:cNvSpPr txBox="1"/>
            <p:nvPr/>
          </p:nvSpPr>
          <p:spPr>
            <a:xfrm>
              <a:off x="2502215" y="349671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PuroR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34AFD2D-677E-49A6-8C5E-F2E165615260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60B8019-E94B-4A8F-BD65-5578D3224C43}"/>
                </a:ext>
              </a:extLst>
            </p:cNvPr>
            <p:cNvSpPr txBox="1"/>
            <p:nvPr/>
          </p:nvSpPr>
          <p:spPr>
            <a:xfrm>
              <a:off x="1330527" y="355645"/>
              <a:ext cx="556882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RAP1A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3E72240-A18E-415A-8BBA-BEB7F91422E8}"/>
                </a:ext>
              </a:extLst>
            </p:cNvPr>
            <p:cNvSpPr txBox="1"/>
            <p:nvPr/>
          </p:nvSpPr>
          <p:spPr>
            <a:xfrm>
              <a:off x="824216" y="351279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6CA18F4-EDD8-4BFB-B718-6D2C1BC9F528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CFDA91E-6A6E-4787-BF0F-C78CEA5695B1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5A50E36-7512-4F38-A49E-2FEB44A29097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F0C1522-5596-40E5-8F63-4BFA6737CA23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DAA02CD-AECC-4704-9213-EC7044C4F219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1569EF2-39A3-45EF-8554-7EEBCE885737}"/>
              </a:ext>
            </a:extLst>
          </p:cNvPr>
          <p:cNvSpPr txBox="1"/>
          <p:nvPr/>
        </p:nvSpPr>
        <p:spPr>
          <a:xfrm>
            <a:off x="4905107" y="1702697"/>
            <a:ext cx="973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*Q63E-(GTP)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6EA0271-A45B-413F-A163-E51495FE0329}"/>
              </a:ext>
            </a:extLst>
          </p:cNvPr>
          <p:cNvSpPr txBox="1"/>
          <p:nvPr/>
        </p:nvSpPr>
        <p:spPr>
          <a:xfrm>
            <a:off x="2258593" y="1215884"/>
            <a:ext cx="416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DE8C7F6-C073-442D-8EAD-22A5AB7A10C1}"/>
              </a:ext>
            </a:extLst>
          </p:cNvPr>
          <p:cNvSpPr txBox="1"/>
          <p:nvPr/>
        </p:nvSpPr>
        <p:spPr>
          <a:xfrm>
            <a:off x="5038656" y="1217413"/>
            <a:ext cx="416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A246DC4-C1F9-4D14-A776-698FA42E3775}"/>
              </a:ext>
            </a:extLst>
          </p:cNvPr>
          <p:cNvGrpSpPr>
            <a:grpSpLocks noChangeAspect="1"/>
          </p:cNvGrpSpPr>
          <p:nvPr/>
        </p:nvGrpSpPr>
        <p:grpSpPr>
          <a:xfrm>
            <a:off x="4266641" y="2562240"/>
            <a:ext cx="2724712" cy="408279"/>
            <a:chOff x="602248" y="170995"/>
            <a:chExt cx="2886363" cy="432501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5FAE7A3-AF88-4838-B718-AD28EC5BC17A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Right Arrow 64">
              <a:extLst>
                <a:ext uri="{FF2B5EF4-FFF2-40B4-BE49-F238E27FC236}">
                  <a16:creationId xmlns:a16="http://schemas.microsoft.com/office/drawing/2014/main" id="{EAE8F65A-5C70-4660-9A9D-8E45E8ADD828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75" name="Right Arrow 65">
              <a:extLst>
                <a:ext uri="{FF2B5EF4-FFF2-40B4-BE49-F238E27FC236}">
                  <a16:creationId xmlns:a16="http://schemas.microsoft.com/office/drawing/2014/main" id="{2CA02F6D-B643-4C0C-A1A9-DA164541E3BF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0995D06-AF72-41EC-833E-5262BF56C5A7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2D942AD-CECA-45F4-9949-3D00EE41D32C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CC00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C199D1A-E0C4-4BF9-9E9C-F413B4700B72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F3AE373-85F3-4C30-B2C0-C9A63B971599}"/>
                </a:ext>
              </a:extLst>
            </p:cNvPr>
            <p:cNvSpPr txBox="1"/>
            <p:nvPr/>
          </p:nvSpPr>
          <p:spPr>
            <a:xfrm>
              <a:off x="2509968" y="363866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PuroR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855247B-906F-473F-AB62-CF572073071C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DC448FB-4A25-4098-BC6D-54C627747104}"/>
                </a:ext>
              </a:extLst>
            </p:cNvPr>
            <p:cNvSpPr txBox="1"/>
            <p:nvPr/>
          </p:nvSpPr>
          <p:spPr>
            <a:xfrm>
              <a:off x="1354345" y="367227"/>
              <a:ext cx="556882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RAP1B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530298C-0382-4558-9373-31F97A098D93}"/>
                </a:ext>
              </a:extLst>
            </p:cNvPr>
            <p:cNvSpPr txBox="1"/>
            <p:nvPr/>
          </p:nvSpPr>
          <p:spPr>
            <a:xfrm>
              <a:off x="849685" y="360253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ED2428E-FCC2-496C-8470-9BB7617C620C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611190B-C017-4D64-9C1F-9D39FE2D64AC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AF2FC14-C92A-46A8-9BD1-45953A8DE5B1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94FCD0C-F5D4-44CB-B544-DFB6630434AD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7A08C0A-43B4-4012-9659-8EFCC32C866E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B70A69A-96D7-4C2C-A600-4E0FA7A504F2}"/>
              </a:ext>
            </a:extLst>
          </p:cNvPr>
          <p:cNvGrpSpPr>
            <a:grpSpLocks noChangeAspect="1"/>
          </p:cNvGrpSpPr>
          <p:nvPr/>
        </p:nvGrpSpPr>
        <p:grpSpPr>
          <a:xfrm>
            <a:off x="1470972" y="2572927"/>
            <a:ext cx="2724712" cy="408279"/>
            <a:chOff x="602248" y="170995"/>
            <a:chExt cx="2886363" cy="432501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3763902-188B-49F3-A312-C5D74982A4CF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Right Arrow 64">
              <a:extLst>
                <a:ext uri="{FF2B5EF4-FFF2-40B4-BE49-F238E27FC236}">
                  <a16:creationId xmlns:a16="http://schemas.microsoft.com/office/drawing/2014/main" id="{1B408B69-A812-4EF4-9597-F406A6B83A47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91" name="Right Arrow 65">
              <a:extLst>
                <a:ext uri="{FF2B5EF4-FFF2-40B4-BE49-F238E27FC236}">
                  <a16:creationId xmlns:a16="http://schemas.microsoft.com/office/drawing/2014/main" id="{F307D092-C909-4FF6-A747-9F2537BB2443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DD6A538-5CFA-4719-9CEF-20CCF9495359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18A3771C-BF25-4EC7-A47F-3718915950CA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CC00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1FAA682-D4E2-4674-8BCF-BC860A7C6B36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F2DB2A5-95AC-4D51-A26B-6A39EBE415D8}"/>
                </a:ext>
              </a:extLst>
            </p:cNvPr>
            <p:cNvSpPr txBox="1"/>
            <p:nvPr/>
          </p:nvSpPr>
          <p:spPr>
            <a:xfrm>
              <a:off x="2505742" y="356918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NeoR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2400B65-3F80-4D9F-B687-F0429947E1C0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FCD6D1C-DDE3-4A8C-9D1A-6B7D271D9DD2}"/>
                </a:ext>
              </a:extLst>
            </p:cNvPr>
            <p:cNvSpPr txBox="1"/>
            <p:nvPr/>
          </p:nvSpPr>
          <p:spPr>
            <a:xfrm>
              <a:off x="1365353" y="356023"/>
              <a:ext cx="556882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RAP1B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FE2B9B8-3668-4E5A-B419-C7ACCDD241B7}"/>
                </a:ext>
              </a:extLst>
            </p:cNvPr>
            <p:cNvSpPr txBox="1"/>
            <p:nvPr/>
          </p:nvSpPr>
          <p:spPr>
            <a:xfrm>
              <a:off x="816134" y="372872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C3190D2-2781-4DCF-8DF9-787011D25670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0A18EC-3258-4A72-BF83-79B84B7A1CBD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93B50F1-D8D2-4314-9F1E-4D47F830D5D2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D9C855B-ED8F-4F28-83A1-A4431503FF2B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05A008B-C53A-43BA-A23D-D345BB976BA0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769B3CB-020D-4EE5-8D66-A40DAD6ED657}"/>
              </a:ext>
            </a:extLst>
          </p:cNvPr>
          <p:cNvGrpSpPr>
            <a:grpSpLocks noChangeAspect="1"/>
          </p:cNvGrpSpPr>
          <p:nvPr/>
        </p:nvGrpSpPr>
        <p:grpSpPr>
          <a:xfrm>
            <a:off x="1482412" y="3079437"/>
            <a:ext cx="2724712" cy="408279"/>
            <a:chOff x="602248" y="170995"/>
            <a:chExt cx="2886363" cy="432501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64944CA-37C9-44E3-BB2C-74166E0215D6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Right Arrow 64">
              <a:extLst>
                <a:ext uri="{FF2B5EF4-FFF2-40B4-BE49-F238E27FC236}">
                  <a16:creationId xmlns:a16="http://schemas.microsoft.com/office/drawing/2014/main" id="{E347C338-ACE9-4794-95C8-952B401E4A9E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07" name="Right Arrow 65">
              <a:extLst>
                <a:ext uri="{FF2B5EF4-FFF2-40B4-BE49-F238E27FC236}">
                  <a16:creationId xmlns:a16="http://schemas.microsoft.com/office/drawing/2014/main" id="{F1F742C6-0F1D-496F-A5ED-96822760BF73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4E78E37-CC24-4E78-BA43-D0014880F9A2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2CCE9023-58FF-48D9-A84A-4A5E0D57F547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CC00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0ECF8E47-DCB6-4360-BE74-65125BA83304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FF82C35-4318-4B30-B91F-5B91E2187408}"/>
                </a:ext>
              </a:extLst>
            </p:cNvPr>
            <p:cNvSpPr txBox="1"/>
            <p:nvPr/>
          </p:nvSpPr>
          <p:spPr>
            <a:xfrm>
              <a:off x="2505742" y="356918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NeoR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2329754-F3A8-43DF-AC57-833B3807F6A4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7F4FEA-17CF-47E0-9365-B453C519C391}"/>
                </a:ext>
              </a:extLst>
            </p:cNvPr>
            <p:cNvSpPr txBox="1"/>
            <p:nvPr/>
          </p:nvSpPr>
          <p:spPr>
            <a:xfrm>
              <a:off x="1358758" y="347403"/>
              <a:ext cx="556882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RAP1B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AE944F0-43CB-4F9C-A56B-28DB3D7C8379}"/>
                </a:ext>
              </a:extLst>
            </p:cNvPr>
            <p:cNvSpPr txBox="1"/>
            <p:nvPr/>
          </p:nvSpPr>
          <p:spPr>
            <a:xfrm>
              <a:off x="814431" y="360387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15C82B4-AD8B-4E1F-8811-12D677120E7B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1F04EE3-F808-49CA-BBDF-38C27B1DA88D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733ED8B-69E3-42A0-ACA9-8369980928DB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18FDA2F-699A-4B2F-9EB8-312D3D220FE5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F1F8AC3-F7F1-45A2-8E3B-65EEF29C5021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5246CDA-6952-4070-BF14-4BF867219440}"/>
              </a:ext>
            </a:extLst>
          </p:cNvPr>
          <p:cNvGrpSpPr>
            <a:grpSpLocks noChangeAspect="1"/>
          </p:cNvGrpSpPr>
          <p:nvPr/>
        </p:nvGrpSpPr>
        <p:grpSpPr>
          <a:xfrm>
            <a:off x="4290247" y="3043105"/>
            <a:ext cx="2724712" cy="408279"/>
            <a:chOff x="602248" y="170995"/>
            <a:chExt cx="2886363" cy="432501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2798B92-1094-4D90-BA50-AC82BF129D34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Right Arrow 64">
              <a:extLst>
                <a:ext uri="{FF2B5EF4-FFF2-40B4-BE49-F238E27FC236}">
                  <a16:creationId xmlns:a16="http://schemas.microsoft.com/office/drawing/2014/main" id="{77DAA635-C1B6-4D31-BE50-AEFD22812AFD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23" name="Right Arrow 65">
              <a:extLst>
                <a:ext uri="{FF2B5EF4-FFF2-40B4-BE49-F238E27FC236}">
                  <a16:creationId xmlns:a16="http://schemas.microsoft.com/office/drawing/2014/main" id="{881969AB-3696-4152-B149-8270BB18B88E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BC88A8B1-08FA-4E7E-8117-092416C91BC8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C1CD8CD6-D335-49FA-9F85-149E444E8E58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CC00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35CF40E2-CCCF-4078-847C-61786AA5A6EC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F921E43-40BD-48E5-A02C-67BFB6F09483}"/>
                </a:ext>
              </a:extLst>
            </p:cNvPr>
            <p:cNvSpPr txBox="1"/>
            <p:nvPr/>
          </p:nvSpPr>
          <p:spPr>
            <a:xfrm>
              <a:off x="2502215" y="349671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PuroR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FD38E41-3545-4E69-8F8B-E3B4BD144A0D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A3128DC-6871-485A-93EE-927950D78235}"/>
                </a:ext>
              </a:extLst>
            </p:cNvPr>
            <p:cNvSpPr txBox="1"/>
            <p:nvPr/>
          </p:nvSpPr>
          <p:spPr>
            <a:xfrm>
              <a:off x="1350987" y="350983"/>
              <a:ext cx="556882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RAP1B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832FEA2-DE45-419A-ACFD-E635027EE59A}"/>
                </a:ext>
              </a:extLst>
            </p:cNvPr>
            <p:cNvSpPr txBox="1"/>
            <p:nvPr/>
          </p:nvSpPr>
          <p:spPr>
            <a:xfrm>
              <a:off x="824678" y="353102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E3389FC-F298-4C44-A45E-FE9ABD823948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E7DB940-3D68-4FEC-9633-81F244B40242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6F12C1F-C5D1-48DD-8B00-871222517952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6BEA1DFA-EA4F-43B1-AA55-F0E6730CD9DB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2C8EA84-371D-45F2-AB26-921DCB947C98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562FA843-31A0-403D-A7D7-2FE52F1C146F}"/>
              </a:ext>
            </a:extLst>
          </p:cNvPr>
          <p:cNvSpPr txBox="1"/>
          <p:nvPr/>
        </p:nvSpPr>
        <p:spPr>
          <a:xfrm>
            <a:off x="2150040" y="2552837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*G12V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1BAEFE9-93A5-42C5-B0F2-D76D048CFD67}"/>
              </a:ext>
            </a:extLst>
          </p:cNvPr>
          <p:cNvSpPr txBox="1"/>
          <p:nvPr/>
        </p:nvSpPr>
        <p:spPr>
          <a:xfrm>
            <a:off x="1470972" y="1077694"/>
            <a:ext cx="930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RAP1A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862B848D-CB24-4D05-ADB3-98B014608FB3}"/>
              </a:ext>
            </a:extLst>
          </p:cNvPr>
          <p:cNvSpPr txBox="1"/>
          <p:nvPr/>
        </p:nvSpPr>
        <p:spPr>
          <a:xfrm>
            <a:off x="1470972" y="2386146"/>
            <a:ext cx="930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RAP1B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4A904D-F765-44BC-AFD6-DF63C7385511}"/>
              </a:ext>
            </a:extLst>
          </p:cNvPr>
          <p:cNvSpPr txBox="1"/>
          <p:nvPr/>
        </p:nvSpPr>
        <p:spPr>
          <a:xfrm>
            <a:off x="4930103" y="2546288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*G12V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AC49810-7403-4B23-85BF-1677E4208FE0}"/>
              </a:ext>
            </a:extLst>
          </p:cNvPr>
          <p:cNvSpPr txBox="1"/>
          <p:nvPr/>
        </p:nvSpPr>
        <p:spPr>
          <a:xfrm>
            <a:off x="2150039" y="3050569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*S17N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12FAB4B-D44F-45AC-9B61-106243286A56}"/>
              </a:ext>
            </a:extLst>
          </p:cNvPr>
          <p:cNvSpPr txBox="1"/>
          <p:nvPr/>
        </p:nvSpPr>
        <p:spPr>
          <a:xfrm>
            <a:off x="1470972" y="3685352"/>
            <a:ext cx="930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RAP2A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3BD354A-2185-49E0-9AAF-4FD279D4798F}"/>
              </a:ext>
            </a:extLst>
          </p:cNvPr>
          <p:cNvSpPr txBox="1"/>
          <p:nvPr/>
        </p:nvSpPr>
        <p:spPr>
          <a:xfrm>
            <a:off x="4942348" y="3023155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*S17N</a:t>
            </a: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C61477B-33CA-4DB6-BEA5-0D1574AC0A55}"/>
              </a:ext>
            </a:extLst>
          </p:cNvPr>
          <p:cNvGrpSpPr>
            <a:grpSpLocks noChangeAspect="1"/>
          </p:cNvGrpSpPr>
          <p:nvPr/>
        </p:nvGrpSpPr>
        <p:grpSpPr>
          <a:xfrm>
            <a:off x="4267430" y="4358459"/>
            <a:ext cx="2724712" cy="408279"/>
            <a:chOff x="602248" y="170995"/>
            <a:chExt cx="2886363" cy="432501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FAEBE2A-9138-477A-9CAB-46EDF7D6BF11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5" name="Right Arrow 64">
              <a:extLst>
                <a:ext uri="{FF2B5EF4-FFF2-40B4-BE49-F238E27FC236}">
                  <a16:creationId xmlns:a16="http://schemas.microsoft.com/office/drawing/2014/main" id="{2A8C59D6-14B4-48FD-96F8-295319679E7F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46" name="Right Arrow 65">
              <a:extLst>
                <a:ext uri="{FF2B5EF4-FFF2-40B4-BE49-F238E27FC236}">
                  <a16:creationId xmlns:a16="http://schemas.microsoft.com/office/drawing/2014/main" id="{2C5DC3D0-C3C4-40F3-839A-F82E4F9F03B4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73BCB42-EAAA-41BB-9B2A-F4712C48B5C0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0782091-5E82-4F81-8A66-BEC2144567C0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6968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4AD19B57-7735-46AB-8887-AF87B7CC4E27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0A2591A9-E99F-41FF-B706-A32096F5C382}"/>
                </a:ext>
              </a:extLst>
            </p:cNvPr>
            <p:cNvSpPr txBox="1"/>
            <p:nvPr/>
          </p:nvSpPr>
          <p:spPr>
            <a:xfrm>
              <a:off x="2509968" y="363866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PuroR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4E4589A-B6E6-4131-8ED6-EE27C51C2740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D04678D-7662-47FA-B701-0BC9B2B94FE7}"/>
                </a:ext>
              </a:extLst>
            </p:cNvPr>
            <p:cNvSpPr txBox="1"/>
            <p:nvPr/>
          </p:nvSpPr>
          <p:spPr>
            <a:xfrm>
              <a:off x="848849" y="357069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9DABF93-2239-4039-AE63-F46137BC1694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5BFB2ADF-37C2-492F-9668-2BE468DD0B61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20BEA0A-1D81-4080-B3EF-ABE14C8EC153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DD8B712-C8CA-482C-BAD9-CAC79DDAEB41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E0EC97A-FCA7-464B-A3DD-C7A9A1BEB1C8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8F3CE019-0B55-43BE-855F-ED743E12AA5E}"/>
              </a:ext>
            </a:extLst>
          </p:cNvPr>
          <p:cNvGrpSpPr>
            <a:grpSpLocks noChangeAspect="1"/>
          </p:cNvGrpSpPr>
          <p:nvPr/>
        </p:nvGrpSpPr>
        <p:grpSpPr>
          <a:xfrm>
            <a:off x="1471761" y="4369146"/>
            <a:ext cx="2724712" cy="408279"/>
            <a:chOff x="602248" y="170995"/>
            <a:chExt cx="2886363" cy="432501"/>
          </a:xfrm>
        </p:grpSpPr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B101D72-FBAF-4BD2-AB51-22E24DC2EB5B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0" name="Right Arrow 64">
              <a:extLst>
                <a:ext uri="{FF2B5EF4-FFF2-40B4-BE49-F238E27FC236}">
                  <a16:creationId xmlns:a16="http://schemas.microsoft.com/office/drawing/2014/main" id="{1398B768-4559-4E4C-AABB-47A72C6456D1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61" name="Right Arrow 65">
              <a:extLst>
                <a:ext uri="{FF2B5EF4-FFF2-40B4-BE49-F238E27FC236}">
                  <a16:creationId xmlns:a16="http://schemas.microsoft.com/office/drawing/2014/main" id="{BF5DEF2C-9A64-4FC6-942D-98AA7B14FFD1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25972AD6-23A1-4102-9597-F08AC2322C4A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C584DFD0-2A40-48A4-A316-93FFBD480C68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6968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4A667B50-50BC-412A-B599-58087092E441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89639F09-EE6A-4867-BD84-A2CBD33D26E0}"/>
                </a:ext>
              </a:extLst>
            </p:cNvPr>
            <p:cNvSpPr txBox="1"/>
            <p:nvPr/>
          </p:nvSpPr>
          <p:spPr>
            <a:xfrm>
              <a:off x="2505742" y="356918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NeoR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B3B5B87-1C95-4F6A-A099-B5DB41B1FADF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9566542-5097-445A-B9E3-F5441341EAF7}"/>
                </a:ext>
              </a:extLst>
            </p:cNvPr>
            <p:cNvSpPr txBox="1"/>
            <p:nvPr/>
          </p:nvSpPr>
          <p:spPr>
            <a:xfrm>
              <a:off x="1377728" y="351872"/>
              <a:ext cx="556882" cy="228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RAP2A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B4325F6-CFD8-4F1C-865D-942764086398}"/>
                </a:ext>
              </a:extLst>
            </p:cNvPr>
            <p:cNvSpPr txBox="1"/>
            <p:nvPr/>
          </p:nvSpPr>
          <p:spPr>
            <a:xfrm>
              <a:off x="842997" y="355053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714FA6B5-0C32-4B1A-8690-F79F07842C64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07242DA3-75CD-4CCD-A618-C5CBE437333B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D1DCE064-79B3-46F5-B67C-2C90AD5C59CB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69FCE097-CA56-457D-92C5-B1900E09A8DE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3372C1F-3305-479B-B9EE-E1C19749CCC5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0781B478-3802-467F-BDE4-12C2D6998FF3}"/>
              </a:ext>
            </a:extLst>
          </p:cNvPr>
          <p:cNvGrpSpPr>
            <a:grpSpLocks noChangeAspect="1"/>
          </p:cNvGrpSpPr>
          <p:nvPr/>
        </p:nvGrpSpPr>
        <p:grpSpPr>
          <a:xfrm>
            <a:off x="1470972" y="4864863"/>
            <a:ext cx="2724712" cy="408279"/>
            <a:chOff x="602248" y="170995"/>
            <a:chExt cx="2886363" cy="432501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5470FF4-D341-4BAE-B339-2BE1DDD3E88A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6" name="Right Arrow 64">
              <a:extLst>
                <a:ext uri="{FF2B5EF4-FFF2-40B4-BE49-F238E27FC236}">
                  <a16:creationId xmlns:a16="http://schemas.microsoft.com/office/drawing/2014/main" id="{54BFE48B-4B2B-4508-B6FA-4B7C29C1AD15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77" name="Right Arrow 65">
              <a:extLst>
                <a:ext uri="{FF2B5EF4-FFF2-40B4-BE49-F238E27FC236}">
                  <a16:creationId xmlns:a16="http://schemas.microsoft.com/office/drawing/2014/main" id="{251161E4-FB66-453F-BCD6-F14FFAAAC92D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9D2DC7E-8909-46BD-AEFC-E88CC129FA3E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E9D02131-C6EA-49DB-99F0-C4FED5993022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6968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72A5FF50-B49C-4D92-8391-38D7B14BC6FD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02085E12-738F-4D84-AB46-AD3B8A5C8F53}"/>
                </a:ext>
              </a:extLst>
            </p:cNvPr>
            <p:cNvSpPr txBox="1"/>
            <p:nvPr/>
          </p:nvSpPr>
          <p:spPr>
            <a:xfrm>
              <a:off x="2505742" y="356918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NeoR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096A093-9E7C-45C8-8D8D-FC8D5DC95327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E35DCF5-4C92-44C2-8166-6349C40AD675}"/>
                </a:ext>
              </a:extLst>
            </p:cNvPr>
            <p:cNvSpPr txBox="1"/>
            <p:nvPr/>
          </p:nvSpPr>
          <p:spPr>
            <a:xfrm>
              <a:off x="852007" y="359658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224A9609-ED2A-46FB-8200-A2A425E5A384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4BE0CC15-08ED-4BC0-BB23-AC0F4CDB7A05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478075D-7182-482B-B676-4DF8D40169C8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6B1308F1-3131-47D9-897E-946B5ECCD220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CD9E8ADE-4080-4862-B947-18DA5578A42C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483784C2-9192-4193-BABB-6F6C868CE300}"/>
              </a:ext>
            </a:extLst>
          </p:cNvPr>
          <p:cNvGrpSpPr>
            <a:grpSpLocks noChangeAspect="1"/>
          </p:cNvGrpSpPr>
          <p:nvPr/>
        </p:nvGrpSpPr>
        <p:grpSpPr>
          <a:xfrm>
            <a:off x="4269771" y="4837449"/>
            <a:ext cx="2724712" cy="408279"/>
            <a:chOff x="602248" y="170995"/>
            <a:chExt cx="2886363" cy="432501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B60BF934-F9E7-405B-AC71-6C2E76FC3DC9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1" name="Right Arrow 64">
              <a:extLst>
                <a:ext uri="{FF2B5EF4-FFF2-40B4-BE49-F238E27FC236}">
                  <a16:creationId xmlns:a16="http://schemas.microsoft.com/office/drawing/2014/main" id="{8D6EE8A2-C6F4-4336-BB48-13A61B5C5E48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92" name="Right Arrow 65">
              <a:extLst>
                <a:ext uri="{FF2B5EF4-FFF2-40B4-BE49-F238E27FC236}">
                  <a16:creationId xmlns:a16="http://schemas.microsoft.com/office/drawing/2014/main" id="{FB04397D-2C6A-4641-A206-BADB4B9CBA67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130FD70-7602-45CB-9D18-D1CBB261AC47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AFB02BA-1A7E-4279-8380-AC9313303761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6968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8F04A56D-903D-4E71-A3FE-C893068F427C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E3D79FC9-63AE-4FB1-9DFB-50BD2412E27E}"/>
                </a:ext>
              </a:extLst>
            </p:cNvPr>
            <p:cNvSpPr txBox="1"/>
            <p:nvPr/>
          </p:nvSpPr>
          <p:spPr>
            <a:xfrm>
              <a:off x="2502215" y="349671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PuroR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AF71FF9-12FA-4B2A-A6E2-C37922B297D7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6031407E-7F76-4166-BA46-01361D3AD45B}"/>
                </a:ext>
              </a:extLst>
            </p:cNvPr>
            <p:cNvSpPr txBox="1"/>
            <p:nvPr/>
          </p:nvSpPr>
          <p:spPr>
            <a:xfrm>
              <a:off x="846369" y="364703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65D9D08-325E-48E8-A3F9-CC55DF67B193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525E9CB1-19CA-450A-BBCC-BCB4D13EF43A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B822F63-AF07-4E4B-961C-D7239D88452E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A58528AE-DC3B-4DC8-BC05-E883D617C739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655D7790-5825-42C0-ABCE-75D0E642EA77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738BAD53-B453-4355-91FE-7E5CE4BEC6F8}"/>
              </a:ext>
            </a:extLst>
          </p:cNvPr>
          <p:cNvSpPr txBox="1"/>
          <p:nvPr/>
        </p:nvSpPr>
        <p:spPr>
          <a:xfrm>
            <a:off x="2150829" y="4349056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*G12V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54238430-B3EC-4B08-BB18-9C106029C67E}"/>
              </a:ext>
            </a:extLst>
          </p:cNvPr>
          <p:cNvSpPr txBox="1"/>
          <p:nvPr/>
        </p:nvSpPr>
        <p:spPr>
          <a:xfrm>
            <a:off x="4930892" y="4342507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*G12V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FD11DD4-92D0-409C-B95A-09F6048C3560}"/>
              </a:ext>
            </a:extLst>
          </p:cNvPr>
          <p:cNvSpPr txBox="1"/>
          <p:nvPr/>
        </p:nvSpPr>
        <p:spPr>
          <a:xfrm>
            <a:off x="2150828" y="4846788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*S17N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F8B1A06F-DE3F-4E81-9A00-8B20F8F21814}"/>
              </a:ext>
            </a:extLst>
          </p:cNvPr>
          <p:cNvSpPr txBox="1"/>
          <p:nvPr/>
        </p:nvSpPr>
        <p:spPr>
          <a:xfrm>
            <a:off x="4943137" y="4819374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*S17N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04139A2-6017-494A-A669-F65900DB5EF5}"/>
              </a:ext>
            </a:extLst>
          </p:cNvPr>
          <p:cNvSpPr txBox="1"/>
          <p:nvPr/>
        </p:nvSpPr>
        <p:spPr>
          <a:xfrm>
            <a:off x="2196553" y="5044257"/>
            <a:ext cx="525694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RAP2A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AD41ADB2-B8A5-405E-826D-2261E894B4C7}"/>
              </a:ext>
            </a:extLst>
          </p:cNvPr>
          <p:cNvSpPr txBox="1"/>
          <p:nvPr/>
        </p:nvSpPr>
        <p:spPr>
          <a:xfrm>
            <a:off x="4977406" y="4534112"/>
            <a:ext cx="525694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RAP2A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E7FAB20A-F74C-4CF0-BA5E-A262D9CF7B63}"/>
              </a:ext>
            </a:extLst>
          </p:cNvPr>
          <p:cNvSpPr txBox="1"/>
          <p:nvPr/>
        </p:nvSpPr>
        <p:spPr>
          <a:xfrm>
            <a:off x="4983873" y="5021095"/>
            <a:ext cx="525694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RAP2A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A4857E60-7122-407B-97DD-417A9A6E43F5}"/>
              </a:ext>
            </a:extLst>
          </p:cNvPr>
          <p:cNvGrpSpPr>
            <a:grpSpLocks noChangeAspect="1"/>
          </p:cNvGrpSpPr>
          <p:nvPr/>
        </p:nvGrpSpPr>
        <p:grpSpPr>
          <a:xfrm>
            <a:off x="4266641" y="3883288"/>
            <a:ext cx="2724712" cy="408279"/>
            <a:chOff x="602248" y="170995"/>
            <a:chExt cx="2886363" cy="432501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451FCEA3-E1E5-4265-9582-DD10EE50EF8D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3" name="Right Arrow 64">
              <a:extLst>
                <a:ext uri="{FF2B5EF4-FFF2-40B4-BE49-F238E27FC236}">
                  <a16:creationId xmlns:a16="http://schemas.microsoft.com/office/drawing/2014/main" id="{F21BBEAF-FBF6-4529-9A0E-C2CA8DDD71AB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14" name="Right Arrow 65">
              <a:extLst>
                <a:ext uri="{FF2B5EF4-FFF2-40B4-BE49-F238E27FC236}">
                  <a16:creationId xmlns:a16="http://schemas.microsoft.com/office/drawing/2014/main" id="{A5B77B9A-E268-4A1F-A9AB-EFE0E3E49CAA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96D6F7FF-312A-4F7E-9BF1-BCC85C14B40C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369D61CC-6750-46A1-93C5-75BD24E2E5E4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6968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6D8EA028-0269-4015-AC0F-4993B9AB333E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2B3FF1D4-A929-4086-837E-4D5C0E0B40A4}"/>
                </a:ext>
              </a:extLst>
            </p:cNvPr>
            <p:cNvSpPr txBox="1"/>
            <p:nvPr/>
          </p:nvSpPr>
          <p:spPr>
            <a:xfrm>
              <a:off x="2509968" y="363866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PuroR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6782E0A6-BC22-4665-A27C-2EE415804C85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6F799900-765F-4A42-8330-FF3F9A27C894}"/>
                </a:ext>
              </a:extLst>
            </p:cNvPr>
            <p:cNvSpPr txBox="1"/>
            <p:nvPr/>
          </p:nvSpPr>
          <p:spPr>
            <a:xfrm>
              <a:off x="849685" y="361903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E29AF313-8F89-426D-BC62-9F2875FECE2F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A303796D-FA75-4C59-99CD-B95B5605F465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9354E93-B555-4B5F-BE88-2312E10BF6C9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00BD9AE7-32F7-4CA0-A6D5-36BB6E19CFE5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A2A5455B-B596-4C94-9446-BCB329D01AA3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0C02820-21F8-43D1-9045-D293E2976F95}"/>
              </a:ext>
            </a:extLst>
          </p:cNvPr>
          <p:cNvGrpSpPr>
            <a:grpSpLocks noChangeAspect="1"/>
          </p:cNvGrpSpPr>
          <p:nvPr/>
        </p:nvGrpSpPr>
        <p:grpSpPr>
          <a:xfrm>
            <a:off x="1470972" y="3893975"/>
            <a:ext cx="2724712" cy="408279"/>
            <a:chOff x="602248" y="170995"/>
            <a:chExt cx="2886363" cy="432501"/>
          </a:xfrm>
        </p:grpSpPr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7727AF58-365B-4E7C-994D-7AD53803FBFE}"/>
                </a:ext>
              </a:extLst>
            </p:cNvPr>
            <p:cNvCxnSpPr>
              <a:cxnSpLocks/>
            </p:cNvCxnSpPr>
            <p:nvPr/>
          </p:nvCxnSpPr>
          <p:spPr>
            <a:xfrm>
              <a:off x="796469" y="467490"/>
              <a:ext cx="2440179" cy="10172"/>
            </a:xfrm>
            <a:prstGeom prst="line">
              <a:avLst/>
            </a:prstGeom>
            <a:ln w="9525">
              <a:solidFill>
                <a:schemeClr val="dk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8" name="Right Arrow 64">
              <a:extLst>
                <a:ext uri="{FF2B5EF4-FFF2-40B4-BE49-F238E27FC236}">
                  <a16:creationId xmlns:a16="http://schemas.microsoft.com/office/drawing/2014/main" id="{2BC2923C-C7E3-4B4E-97EE-149CEF04B15C}"/>
                </a:ext>
              </a:extLst>
            </p:cNvPr>
            <p:cNvSpPr/>
            <p:nvPr/>
          </p:nvSpPr>
          <p:spPr>
            <a:xfrm>
              <a:off x="909069" y="333741"/>
              <a:ext cx="402894" cy="269755"/>
            </a:xfrm>
            <a:prstGeom prst="rightArrow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29" name="Right Arrow 65">
              <a:extLst>
                <a:ext uri="{FF2B5EF4-FFF2-40B4-BE49-F238E27FC236}">
                  <a16:creationId xmlns:a16="http://schemas.microsoft.com/office/drawing/2014/main" id="{E739FB01-AD61-43D7-80F0-BC54380D59D4}"/>
                </a:ext>
              </a:extLst>
            </p:cNvPr>
            <p:cNvSpPr/>
            <p:nvPr/>
          </p:nvSpPr>
          <p:spPr>
            <a:xfrm>
              <a:off x="2312117" y="333741"/>
              <a:ext cx="383616" cy="26975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25B80761-854E-4394-AF58-A1F8E650AFAF}"/>
                </a:ext>
              </a:extLst>
            </p:cNvPr>
            <p:cNvSpPr/>
            <p:nvPr/>
          </p:nvSpPr>
          <p:spPr>
            <a:xfrm>
              <a:off x="2739765" y="375135"/>
              <a:ext cx="389312" cy="2050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167C5622-0445-4A59-B0EB-F72588F7527D}"/>
                </a:ext>
              </a:extLst>
            </p:cNvPr>
            <p:cNvSpPr/>
            <p:nvPr/>
          </p:nvSpPr>
          <p:spPr>
            <a:xfrm>
              <a:off x="1327053" y="366351"/>
              <a:ext cx="568659" cy="205055"/>
            </a:xfrm>
            <a:prstGeom prst="rect">
              <a:avLst/>
            </a:prstGeom>
            <a:solidFill>
              <a:srgbClr val="FF6968"/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CA77A7D7-26DE-4625-B99D-68C8F8ACB985}"/>
                </a:ext>
              </a:extLst>
            </p:cNvPr>
            <p:cNvSpPr/>
            <p:nvPr/>
          </p:nvSpPr>
          <p:spPr>
            <a:xfrm>
              <a:off x="708709" y="366351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BAAB4B6E-A658-4587-BB5E-AACB6B101BA5}"/>
                </a:ext>
              </a:extLst>
            </p:cNvPr>
            <p:cNvSpPr txBox="1"/>
            <p:nvPr/>
          </p:nvSpPr>
          <p:spPr>
            <a:xfrm>
              <a:off x="2505742" y="356918"/>
              <a:ext cx="86441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NeoR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ED20D166-D009-4AED-9E68-F76F804C9F87}"/>
                </a:ext>
              </a:extLst>
            </p:cNvPr>
            <p:cNvSpPr txBox="1"/>
            <p:nvPr/>
          </p:nvSpPr>
          <p:spPr>
            <a:xfrm>
              <a:off x="2246713" y="358276"/>
              <a:ext cx="508555" cy="228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AE2CAE06-1AD7-43FA-9AAC-D780A9879F2E}"/>
                </a:ext>
              </a:extLst>
            </p:cNvPr>
            <p:cNvSpPr txBox="1"/>
            <p:nvPr/>
          </p:nvSpPr>
          <p:spPr>
            <a:xfrm>
              <a:off x="1377728" y="351872"/>
              <a:ext cx="556882" cy="228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RAP2A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3CA90CFF-E0B2-4479-9AAA-77C51C19C9AC}"/>
                </a:ext>
              </a:extLst>
            </p:cNvPr>
            <p:cNvSpPr txBox="1"/>
            <p:nvPr/>
          </p:nvSpPr>
          <p:spPr>
            <a:xfrm>
              <a:off x="809778" y="370313"/>
              <a:ext cx="570380" cy="22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hPGK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EC189B3A-541A-4ABB-AB13-E8A4048F595E}"/>
                </a:ext>
              </a:extLst>
            </p:cNvPr>
            <p:cNvSpPr txBox="1"/>
            <p:nvPr/>
          </p:nvSpPr>
          <p:spPr>
            <a:xfrm>
              <a:off x="602248" y="170995"/>
              <a:ext cx="399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A05D193C-A34A-4560-9213-D29AB88D3BD1}"/>
                </a:ext>
              </a:extLst>
            </p:cNvPr>
            <p:cNvSpPr/>
            <p:nvPr/>
          </p:nvSpPr>
          <p:spPr>
            <a:xfrm>
              <a:off x="1927631" y="366351"/>
              <a:ext cx="361328" cy="205055"/>
            </a:xfrm>
            <a:prstGeom prst="rect">
              <a:avLst/>
            </a:prstGeom>
            <a:solidFill>
              <a:schemeClr val="bg2">
                <a:lumMod val="6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93284589-088F-4F7C-8879-DE2B4D168524}"/>
                </a:ext>
              </a:extLst>
            </p:cNvPr>
            <p:cNvSpPr txBox="1"/>
            <p:nvPr/>
          </p:nvSpPr>
          <p:spPr>
            <a:xfrm>
              <a:off x="1841770" y="355803"/>
              <a:ext cx="545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WPRE</a:t>
              </a: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4CB4DCEE-8D5C-4273-9D5D-D9E0DFE3BF09}"/>
                </a:ext>
              </a:extLst>
            </p:cNvPr>
            <p:cNvSpPr/>
            <p:nvPr/>
          </p:nvSpPr>
          <p:spPr>
            <a:xfrm>
              <a:off x="3173967" y="372842"/>
              <a:ext cx="172210" cy="2050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96FDFD6C-4157-4E72-AB2F-6845C038A131}"/>
                </a:ext>
              </a:extLst>
            </p:cNvPr>
            <p:cNvSpPr txBox="1"/>
            <p:nvPr/>
          </p:nvSpPr>
          <p:spPr>
            <a:xfrm>
              <a:off x="3047795" y="180815"/>
              <a:ext cx="44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LTR</a:t>
              </a:r>
            </a:p>
          </p:txBody>
        </p:sp>
      </p:grpSp>
      <p:sp>
        <p:nvSpPr>
          <p:cNvPr id="242" name="TextBox 241">
            <a:extLst>
              <a:ext uri="{FF2B5EF4-FFF2-40B4-BE49-F238E27FC236}">
                <a16:creationId xmlns:a16="http://schemas.microsoft.com/office/drawing/2014/main" id="{B3F8A09B-03DC-4B02-BB20-E36937621783}"/>
              </a:ext>
            </a:extLst>
          </p:cNvPr>
          <p:cNvSpPr txBox="1"/>
          <p:nvPr/>
        </p:nvSpPr>
        <p:spPr>
          <a:xfrm>
            <a:off x="2150040" y="3873885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96E6ED60-7654-4360-BBB2-EDBB4020EB3F}"/>
              </a:ext>
            </a:extLst>
          </p:cNvPr>
          <p:cNvSpPr txBox="1"/>
          <p:nvPr/>
        </p:nvSpPr>
        <p:spPr>
          <a:xfrm>
            <a:off x="4930103" y="3867336"/>
            <a:ext cx="618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1B4774D-8A2E-4D51-8485-FBDF03E84EB2}"/>
              </a:ext>
            </a:extLst>
          </p:cNvPr>
          <p:cNvSpPr txBox="1"/>
          <p:nvPr/>
        </p:nvSpPr>
        <p:spPr>
          <a:xfrm>
            <a:off x="4976617" y="4058941"/>
            <a:ext cx="525694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RAP2A</a:t>
            </a:r>
          </a:p>
        </p:txBody>
      </p:sp>
    </p:spTree>
    <p:extLst>
      <p:ext uri="{BB962C8B-B14F-4D97-AF65-F5344CB8AC3E}">
        <p14:creationId xmlns:p14="http://schemas.microsoft.com/office/powerpoint/2010/main" val="89174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Widescreen</PresentationFormat>
  <Paragraphs>115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Chrystian Alves</dc:creator>
  <cp:lastModifiedBy>Chrystian Alves</cp:lastModifiedBy>
  <cp:revision>1</cp:revision>
  <dcterms:created xsi:type="dcterms:W3CDTF">2020-06-24T23:09:24Z</dcterms:created>
  <dcterms:modified xsi:type="dcterms:W3CDTF">2020-06-24T23:09:37Z</dcterms:modified>
</cp:coreProperties>
</file>