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>
        <p:scale>
          <a:sx n="120" d="100"/>
          <a:sy n="120" d="100"/>
        </p:scale>
        <p:origin x="-1380" y="7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1439" cy="9143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06638" y="720725"/>
            <a:ext cx="2701925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8660C287-1244-474F-BCE4-9CB3E35FD8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49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3A4E5C-5791-44C5-A1B8-1D50F360411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2E284-E7A0-44A1-B727-B43DE2BDB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2A79F-FA30-42B2-83A8-6C415F5B7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E4D5F-B783-4912-8A51-10A6862F2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CAD1F-4E37-482E-AD08-1ED47369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41EA3-60FF-4D1C-9AD1-025073194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7522E-3EED-4E2C-B066-47C738111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3F7F9-6D6B-417D-AB6E-96D32E878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A453A-2BB9-487A-B5D9-564E54740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E5331-88EE-4762-BAAC-6C3D989464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B6F90-E3E9-4C88-8CA3-90FD13097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D9D12-BAD3-4C2E-A90B-127EE854B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B2F2D0-DDA4-4785-8482-6A520C428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 rot="16200000">
            <a:off x="81638" y="5037327"/>
            <a:ext cx="388926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800" dirty="0" smtClean="0"/>
              <a:t>        1.0   1.2      1.5             2                   3             4         5     6         8    10</a:t>
            </a:r>
            <a:endParaRPr lang="en-US" sz="800" dirty="0"/>
          </a:p>
        </p:txBody>
      </p:sp>
      <p:sp>
        <p:nvSpPr>
          <p:cNvPr id="2051" name="Text Box 19"/>
          <p:cNvSpPr txBox="1">
            <a:spLocks noChangeArrowheads="1"/>
          </p:cNvSpPr>
          <p:nvPr/>
        </p:nvSpPr>
        <p:spPr bwMode="auto">
          <a:xfrm>
            <a:off x="1516043" y="1141714"/>
            <a:ext cx="38259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/>
              <a:t> Plasmid 24307</a:t>
            </a:r>
          </a:p>
          <a:p>
            <a:pPr algn="ctr"/>
            <a:r>
              <a:rPr lang="en-US" sz="1600" b="1" dirty="0"/>
              <a:t>7TFC</a:t>
            </a:r>
            <a:endParaRPr lang="en-US" sz="1600" b="1" dirty="0" smtClean="0"/>
          </a:p>
        </p:txBody>
      </p:sp>
      <p:sp>
        <p:nvSpPr>
          <p:cNvPr id="2052" name="Text Box 39"/>
          <p:cNvSpPr txBox="1">
            <a:spLocks noChangeArrowheads="1"/>
          </p:cNvSpPr>
          <p:nvPr/>
        </p:nvSpPr>
        <p:spPr bwMode="auto">
          <a:xfrm rot="16200000">
            <a:off x="1772424" y="2427566"/>
            <a:ext cx="1022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 dirty="0"/>
              <a:t>1kb Ladder</a:t>
            </a:r>
          </a:p>
        </p:txBody>
      </p:sp>
      <p:sp>
        <p:nvSpPr>
          <p:cNvPr id="2055" name="Text Box 54"/>
          <p:cNvSpPr txBox="1">
            <a:spLocks noChangeArrowheads="1"/>
          </p:cNvSpPr>
          <p:nvPr/>
        </p:nvSpPr>
        <p:spPr bwMode="auto">
          <a:xfrm>
            <a:off x="685800" y="457200"/>
            <a:ext cx="548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/>
              <a:t>This gel depicts the NEB 1kb ladder and a digestion of the plasmid </a:t>
            </a:r>
            <a:endParaRPr lang="en-US" sz="1400" dirty="0" smtClean="0"/>
          </a:p>
          <a:p>
            <a:r>
              <a:rPr lang="en-US" sz="1400" dirty="0" smtClean="0"/>
              <a:t>24307 with the </a:t>
            </a:r>
            <a:r>
              <a:rPr lang="en-US" sz="1400" dirty="0"/>
              <a:t>following </a:t>
            </a:r>
            <a:r>
              <a:rPr lang="en-US" sz="1400" dirty="0" smtClean="0"/>
              <a:t>enzymes: </a:t>
            </a:r>
            <a:r>
              <a:rPr lang="en-US" sz="1400" dirty="0" err="1" smtClean="0"/>
              <a:t>PstI</a:t>
            </a:r>
            <a:endParaRPr lang="en-US" sz="1400" b="1" dirty="0"/>
          </a:p>
        </p:txBody>
      </p:sp>
      <p:sp>
        <p:nvSpPr>
          <p:cNvPr id="2056" name="Rectangle 21"/>
          <p:cNvSpPr>
            <a:spLocks noChangeArrowheads="1"/>
          </p:cNvSpPr>
          <p:nvPr/>
        </p:nvSpPr>
        <p:spPr bwMode="auto">
          <a:xfrm>
            <a:off x="885825" y="7954963"/>
            <a:ext cx="558165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dirty="0"/>
              <a:t>DNA digested </a:t>
            </a:r>
            <a:r>
              <a:rPr lang="en-US" sz="1100" dirty="0" smtClean="0"/>
              <a:t>with </a:t>
            </a:r>
            <a:r>
              <a:rPr lang="en-US" sz="1100" dirty="0" err="1" smtClean="0"/>
              <a:t>PstI</a:t>
            </a:r>
            <a:r>
              <a:rPr lang="en-US" sz="1100" dirty="0" smtClean="0"/>
              <a:t> single digest for </a:t>
            </a:r>
            <a:r>
              <a:rPr lang="en-US" sz="1100" b="1" dirty="0" smtClean="0"/>
              <a:t>2 hours</a:t>
            </a:r>
            <a:endParaRPr lang="en-US" sz="1100" dirty="0" smtClean="0"/>
          </a:p>
          <a:p>
            <a:r>
              <a:rPr lang="en-US" sz="1100" dirty="0"/>
              <a:t>Gel: 0.8% TAE  stained with 100 ml 1X TAE and 5uL of </a:t>
            </a:r>
            <a:r>
              <a:rPr lang="en-US" sz="1100" dirty="0" err="1"/>
              <a:t>ethidium</a:t>
            </a:r>
            <a:r>
              <a:rPr lang="en-US" sz="1100" dirty="0"/>
              <a:t> bromide</a:t>
            </a:r>
          </a:p>
          <a:p>
            <a:r>
              <a:rPr lang="en-US" sz="1100" dirty="0"/>
              <a:t>Ran for</a:t>
            </a:r>
            <a:r>
              <a:rPr lang="en-US" sz="1100" dirty="0" smtClean="0"/>
              <a:t> 2.5 hours at </a:t>
            </a:r>
            <a:r>
              <a:rPr lang="en-US" sz="1100" b="1" dirty="0" smtClean="0"/>
              <a:t>47 </a:t>
            </a:r>
            <a:r>
              <a:rPr lang="en-US" sz="1100" dirty="0" smtClean="0"/>
              <a:t>volts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 rot="16200000">
            <a:off x="3068809" y="242397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  <a:cs typeface="Times New Roman" panose="02020603050405020304" pitchFamily="18" charset="0"/>
              </a:rPr>
              <a:t>Uncut</a:t>
            </a:r>
          </a:p>
        </p:txBody>
      </p:sp>
      <p:pic>
        <p:nvPicPr>
          <p:cNvPr id="1027" name="Picture 3" descr="C:\Users\ccuenca\Downloads\9.12.14.t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498" t="18128" r="37787" b="43967"/>
          <a:stretch/>
        </p:blipFill>
        <p:spPr bwMode="auto">
          <a:xfrm>
            <a:off x="2146281" y="3048233"/>
            <a:ext cx="2632453" cy="4224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16200000">
            <a:off x="4030806" y="2380217"/>
            <a:ext cx="6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PstI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72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Addgene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Gizela</dc:creator>
  <cp:lastModifiedBy>Carlos Cuenca</cp:lastModifiedBy>
  <cp:revision>84</cp:revision>
  <dcterms:created xsi:type="dcterms:W3CDTF">2012-06-26T14:57:48Z</dcterms:created>
  <dcterms:modified xsi:type="dcterms:W3CDTF">2014-09-15T16:23:02Z</dcterms:modified>
</cp:coreProperties>
</file>