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02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41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72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186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32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21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70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427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88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3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602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08209-160C-4F49-87B0-4C9E88A6FF94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5512B-C74B-45FE-A683-25FBCB556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17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056222" y="353684"/>
            <a:ext cx="2464025" cy="5991785"/>
            <a:chOff x="1279844" y="362310"/>
            <a:chExt cx="2464025" cy="599178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9844" y="2428790"/>
              <a:ext cx="1543871" cy="392530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2820842" y="3183144"/>
              <a:ext cx="9230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75 </a:t>
              </a:r>
              <a:r>
                <a:rPr lang="en-GB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20842" y="3689226"/>
              <a:ext cx="9230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en-GB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20842" y="4787791"/>
              <a:ext cx="9230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GB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20842" y="4143552"/>
              <a:ext cx="9230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37 </a:t>
              </a:r>
              <a:r>
                <a:rPr lang="en-GB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1599115" y="1263172"/>
              <a:ext cx="20787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Protein Standards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586720" y="1408384"/>
              <a:ext cx="17883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Old Rosetta strain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1265331" y="1408384"/>
              <a:ext cx="17883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New Rosetta strain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9934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16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Alejandra Fernandez-Cid</dc:creator>
  <cp:lastModifiedBy>Alejandra Fernandez-Cid</cp:lastModifiedBy>
  <cp:revision>1</cp:revision>
  <dcterms:created xsi:type="dcterms:W3CDTF">2019-09-05T14:30:50Z</dcterms:created>
  <dcterms:modified xsi:type="dcterms:W3CDTF">2019-09-05T14:36:00Z</dcterms:modified>
</cp:coreProperties>
</file>