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>
        <p:scale>
          <a:sx n="92" d="100"/>
          <a:sy n="92" d="100"/>
        </p:scale>
        <p:origin x="-324" y="-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CEF3-1AF4-4164-8BDE-5CCA1C34F330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46A6-C17B-4B63-A075-FA06EA363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234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CEF3-1AF4-4164-8BDE-5CCA1C34F330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46A6-C17B-4B63-A075-FA06EA363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710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CEF3-1AF4-4164-8BDE-5CCA1C34F330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46A6-C17B-4B63-A075-FA06EA363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7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CEF3-1AF4-4164-8BDE-5CCA1C34F330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46A6-C17B-4B63-A075-FA06EA363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814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CEF3-1AF4-4164-8BDE-5CCA1C34F330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46A6-C17B-4B63-A075-FA06EA363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452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CEF3-1AF4-4164-8BDE-5CCA1C34F330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46A6-C17B-4B63-A075-FA06EA363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026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CEF3-1AF4-4164-8BDE-5CCA1C34F330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46A6-C17B-4B63-A075-FA06EA363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988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CEF3-1AF4-4164-8BDE-5CCA1C34F330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46A6-C17B-4B63-A075-FA06EA363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5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CEF3-1AF4-4164-8BDE-5CCA1C34F330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46A6-C17B-4B63-A075-FA06EA363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531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CEF3-1AF4-4164-8BDE-5CCA1C34F330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46A6-C17B-4B63-A075-FA06EA363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674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CEF3-1AF4-4164-8BDE-5CCA1C34F330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46A6-C17B-4B63-A075-FA06EA363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466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ACEF3-1AF4-4164-8BDE-5CCA1C34F330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D46A6-C17B-4B63-A075-FA06EA363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89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39" r="57831" b="8689"/>
          <a:stretch/>
        </p:blipFill>
        <p:spPr>
          <a:xfrm>
            <a:off x="1097280" y="1121663"/>
            <a:ext cx="4364736" cy="48092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26336" y="1267967"/>
            <a:ext cx="3779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kb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04288" y="752331"/>
            <a:ext cx="975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EC1000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950464" y="1121663"/>
            <a:ext cx="12192" cy="454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49168" y="752331"/>
            <a:ext cx="1005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MC1061</a:t>
            </a:r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438144" y="1121663"/>
            <a:ext cx="0" cy="454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790944" y="752331"/>
            <a:ext cx="5145024" cy="4555093"/>
          </a:xfrm>
          <a:prstGeom prst="rect">
            <a:avLst/>
          </a:prstGeom>
          <a:noFill/>
          <a:effectLst>
            <a:glow rad="228600">
              <a:srgbClr val="FFFF00">
                <a:alpha val="4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Gel of PCR Results Using </a:t>
            </a:r>
            <a:r>
              <a:rPr lang="en-US" sz="2000" b="1" dirty="0" err="1" smtClean="0"/>
              <a:t>repA</a:t>
            </a:r>
            <a:r>
              <a:rPr lang="en-US" sz="2000" b="1" dirty="0" smtClean="0"/>
              <a:t> primers </a:t>
            </a:r>
            <a:r>
              <a:rPr lang="en-US" sz="2000" dirty="0" smtClean="0"/>
              <a:t>(pWV01)</a:t>
            </a:r>
            <a:endParaRPr lang="en-US" sz="2000" b="1" dirty="0" smtClean="0"/>
          </a:p>
          <a:p>
            <a:r>
              <a:rPr lang="en-US" dirty="0" smtClean="0"/>
              <a:t> </a:t>
            </a:r>
            <a:r>
              <a:rPr lang="en-US" dirty="0"/>
              <a:t>RSD-WV rep F</a:t>
            </a:r>
            <a:r>
              <a:rPr lang="en-US" dirty="0" smtClean="0"/>
              <a:t>      GAGTTTGGGCGTATCTATGGC</a:t>
            </a:r>
          </a:p>
          <a:p>
            <a:r>
              <a:rPr lang="en-US" dirty="0" smtClean="0"/>
              <a:t> </a:t>
            </a:r>
            <a:r>
              <a:rPr lang="en-US" dirty="0"/>
              <a:t>RSD-WV rep R</a:t>
            </a:r>
            <a:r>
              <a:rPr lang="en-US" dirty="0" smtClean="0"/>
              <a:t>      CCCGTTTCAGCATCAAGAACC</a:t>
            </a:r>
          </a:p>
          <a:p>
            <a:endParaRPr lang="en-US" dirty="0"/>
          </a:p>
          <a:p>
            <a:r>
              <a:rPr lang="en-US" dirty="0" smtClean="0"/>
              <a:t>This was a colony PCR producing an expected 600 </a:t>
            </a:r>
            <a:r>
              <a:rPr lang="en-US" dirty="0" err="1" smtClean="0"/>
              <a:t>bp</a:t>
            </a:r>
            <a:r>
              <a:rPr lang="en-US" dirty="0" smtClean="0"/>
              <a:t> amplicon</a:t>
            </a:r>
          </a:p>
          <a:p>
            <a:r>
              <a:rPr lang="en-US" dirty="0" smtClean="0"/>
              <a:t>PCR conditions:</a:t>
            </a:r>
          </a:p>
          <a:p>
            <a:r>
              <a:rPr lang="en-US" dirty="0" smtClean="0"/>
              <a:t>95</a:t>
            </a:r>
            <a:r>
              <a:rPr lang="en-US" dirty="0" smtClean="0">
                <a:sym typeface="Symbol" panose="05050102010706020507" pitchFamily="18" charset="2"/>
              </a:rPr>
              <a:t>C</a:t>
            </a:r>
            <a:r>
              <a:rPr lang="en-US" dirty="0" smtClean="0"/>
              <a:t> for 10 minutes to lyse cells and the </a:t>
            </a:r>
            <a:r>
              <a:rPr lang="en-US" b="1" dirty="0" smtClean="0"/>
              <a:t>30 cycles of</a:t>
            </a:r>
          </a:p>
          <a:p>
            <a:r>
              <a:rPr lang="en-US" b="1" dirty="0" smtClean="0"/>
              <a:t>94</a:t>
            </a:r>
            <a:r>
              <a:rPr lang="en-US" b="1" dirty="0" smtClean="0">
                <a:sym typeface="Symbol" panose="05050102010706020507" pitchFamily="18" charset="2"/>
              </a:rPr>
              <a:t> C 30 sec denaturation</a:t>
            </a:r>
          </a:p>
          <a:p>
            <a:r>
              <a:rPr lang="en-US" b="1" dirty="0" smtClean="0">
                <a:sym typeface="Symbol" panose="05050102010706020507" pitchFamily="18" charset="2"/>
              </a:rPr>
              <a:t>51 C 30 sec annealing</a:t>
            </a:r>
          </a:p>
          <a:p>
            <a:r>
              <a:rPr lang="en-US" b="1" dirty="0" smtClean="0">
                <a:sym typeface="Symbol" panose="05050102010706020507" pitchFamily="18" charset="2"/>
              </a:rPr>
              <a:t>72 C 45 sec extension</a:t>
            </a:r>
          </a:p>
          <a:p>
            <a:r>
              <a:rPr lang="en-US" dirty="0" smtClean="0">
                <a:sym typeface="Symbol" panose="05050102010706020507" pitchFamily="18" charset="2"/>
              </a:rPr>
              <a:t>Followed by  72 C    7 min final extension.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endParaRPr lang="en-US" b="1" dirty="0" smtClean="0">
              <a:sym typeface="Symbol" panose="05050102010706020507" pitchFamily="18" charset="2"/>
            </a:endParaRPr>
          </a:p>
          <a:p>
            <a:r>
              <a:rPr lang="en-US" b="1" dirty="0" smtClean="0">
                <a:sym typeface="Symbol" panose="05050102010706020507" pitchFamily="18" charset="2"/>
              </a:rPr>
              <a:t>Conclusion</a:t>
            </a:r>
            <a:r>
              <a:rPr lang="en-US" dirty="0" smtClean="0">
                <a:sym typeface="Symbol" panose="05050102010706020507" pitchFamily="18" charset="2"/>
              </a:rPr>
              <a:t>: EC1000 has </a:t>
            </a:r>
            <a:r>
              <a:rPr lang="en-US" dirty="0" err="1" smtClean="0">
                <a:sym typeface="Symbol" panose="05050102010706020507" pitchFamily="18" charset="2"/>
              </a:rPr>
              <a:t>repA</a:t>
            </a:r>
            <a:r>
              <a:rPr lang="en-US" dirty="0" smtClean="0">
                <a:sym typeface="Symbol" panose="05050102010706020507" pitchFamily="18" charset="2"/>
              </a:rPr>
              <a:t> and MC1061 does not. This ”verifies”  EC1000.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254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95</Words>
  <Application>Microsoft Office PowerPoint</Application>
  <PresentationFormat>Custom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Rosemary Sanozky-Dawes</dc:creator>
  <cp:lastModifiedBy>Michelle Cronin</cp:lastModifiedBy>
  <cp:revision>8</cp:revision>
  <dcterms:created xsi:type="dcterms:W3CDTF">2016-02-01T14:40:37Z</dcterms:created>
  <dcterms:modified xsi:type="dcterms:W3CDTF">2016-02-01T16:34:27Z</dcterms:modified>
</cp:coreProperties>
</file>