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3" autoAdjust="0"/>
    <p:restoredTop sz="94660"/>
  </p:normalViewPr>
  <p:slideViewPr>
    <p:cSldViewPr snapToGrid="0">
      <p:cViewPr>
        <p:scale>
          <a:sx n="92" d="100"/>
          <a:sy n="92" d="100"/>
        </p:scale>
        <p:origin x="-324" y="-19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3234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07102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57733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18144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24527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0263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9883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8457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5317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66741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4667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DACEF3-1AF4-4164-8BDE-5CCA1C34F330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7D46A6-C17B-4B63-A075-FA06EA363A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17893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8639" r="57831" b="8689"/>
          <a:stretch/>
        </p:blipFill>
        <p:spPr>
          <a:xfrm>
            <a:off x="1097280" y="1121663"/>
            <a:ext cx="4364736" cy="4809292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1926336" y="1267967"/>
            <a:ext cx="37795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rgbClr val="FFFF00"/>
                </a:solidFill>
              </a:rPr>
              <a:t>kb</a:t>
            </a:r>
            <a:endParaRPr lang="en-US" sz="1400" dirty="0">
              <a:solidFill>
                <a:srgbClr val="FFFF0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304288" y="752331"/>
            <a:ext cx="9753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EC1000</a:t>
            </a:r>
            <a:endParaRPr lang="en-US" dirty="0"/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2950464" y="1121663"/>
            <a:ext cx="12192" cy="4540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3249168" y="752331"/>
            <a:ext cx="10058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MC1061</a:t>
            </a:r>
            <a:endParaRPr lang="en-US" sz="1600" dirty="0"/>
          </a:p>
        </p:txBody>
      </p:sp>
      <p:cxnSp>
        <p:nvCxnSpPr>
          <p:cNvPr id="15" name="Straight Arrow Connector 14"/>
          <p:cNvCxnSpPr/>
          <p:nvPr/>
        </p:nvCxnSpPr>
        <p:spPr>
          <a:xfrm>
            <a:off x="3438144" y="1121663"/>
            <a:ext cx="0" cy="4540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6790944" y="752331"/>
            <a:ext cx="5145024" cy="4555093"/>
          </a:xfrm>
          <a:prstGeom prst="rect">
            <a:avLst/>
          </a:prstGeom>
          <a:noFill/>
          <a:effectLst>
            <a:glow rad="228600">
              <a:srgbClr val="FFFF00">
                <a:alpha val="40000"/>
              </a:srgbClr>
            </a:glow>
          </a:effectLst>
        </p:spPr>
        <p:txBody>
          <a:bodyPr wrap="square" rtlCol="0">
            <a:spAutoFit/>
          </a:bodyPr>
          <a:lstStyle/>
          <a:p>
            <a:r>
              <a:rPr lang="en-US" sz="2000" b="1" dirty="0" smtClean="0"/>
              <a:t>Gel of PCR Results Using </a:t>
            </a:r>
            <a:r>
              <a:rPr lang="en-US" sz="2000" b="1" dirty="0" err="1" smtClean="0"/>
              <a:t>repA</a:t>
            </a:r>
            <a:r>
              <a:rPr lang="en-US" sz="2000" b="1" dirty="0" smtClean="0"/>
              <a:t> primers </a:t>
            </a:r>
            <a:r>
              <a:rPr lang="en-US" sz="2000" dirty="0" smtClean="0"/>
              <a:t>(pWV01)</a:t>
            </a:r>
            <a:endParaRPr lang="en-US" sz="2000" b="1" dirty="0" smtClean="0"/>
          </a:p>
          <a:p>
            <a:r>
              <a:rPr lang="en-US" dirty="0" smtClean="0"/>
              <a:t> </a:t>
            </a:r>
            <a:r>
              <a:rPr lang="en-US" dirty="0"/>
              <a:t>RSD-WV rep F</a:t>
            </a:r>
            <a:r>
              <a:rPr lang="en-US" dirty="0" smtClean="0"/>
              <a:t>      GAGTTTGGGCGTATCTATGGC</a:t>
            </a:r>
          </a:p>
          <a:p>
            <a:r>
              <a:rPr lang="en-US" dirty="0" smtClean="0"/>
              <a:t> </a:t>
            </a:r>
            <a:r>
              <a:rPr lang="en-US" dirty="0"/>
              <a:t>RSD-WV rep R</a:t>
            </a:r>
            <a:r>
              <a:rPr lang="en-US" dirty="0" smtClean="0"/>
              <a:t>      CCCGTTTCAGCATCAAGAACC</a:t>
            </a:r>
          </a:p>
          <a:p>
            <a:endParaRPr lang="en-US" dirty="0"/>
          </a:p>
          <a:p>
            <a:r>
              <a:rPr lang="en-US" dirty="0" smtClean="0"/>
              <a:t>This was a colony PCR producing an expected 600 </a:t>
            </a:r>
            <a:r>
              <a:rPr lang="en-US" dirty="0" err="1" smtClean="0"/>
              <a:t>bp</a:t>
            </a:r>
            <a:r>
              <a:rPr lang="en-US" dirty="0" smtClean="0"/>
              <a:t> amplicon</a:t>
            </a:r>
          </a:p>
          <a:p>
            <a:r>
              <a:rPr lang="en-US" dirty="0" smtClean="0"/>
              <a:t>PCR conditions:</a:t>
            </a:r>
          </a:p>
          <a:p>
            <a:r>
              <a:rPr lang="en-US" dirty="0" smtClean="0"/>
              <a:t>95</a:t>
            </a:r>
            <a:r>
              <a:rPr lang="en-US" dirty="0" smtClean="0">
                <a:sym typeface="Symbol" panose="05050102010706020507" pitchFamily="18" charset="2"/>
              </a:rPr>
              <a:t>C</a:t>
            </a:r>
            <a:r>
              <a:rPr lang="en-US" dirty="0" smtClean="0"/>
              <a:t> for 10 minutes to lyse cells and the </a:t>
            </a:r>
            <a:r>
              <a:rPr lang="en-US" b="1" dirty="0" smtClean="0"/>
              <a:t>30 cycles of</a:t>
            </a:r>
          </a:p>
          <a:p>
            <a:r>
              <a:rPr lang="en-US" b="1" dirty="0" smtClean="0"/>
              <a:t>94</a:t>
            </a:r>
            <a:r>
              <a:rPr lang="en-US" b="1" dirty="0" smtClean="0">
                <a:sym typeface="Symbol" panose="05050102010706020507" pitchFamily="18" charset="2"/>
              </a:rPr>
              <a:t> C 30 sec denaturation</a:t>
            </a:r>
          </a:p>
          <a:p>
            <a:r>
              <a:rPr lang="en-US" b="1" dirty="0" smtClean="0">
                <a:sym typeface="Symbol" panose="05050102010706020507" pitchFamily="18" charset="2"/>
              </a:rPr>
              <a:t>51 C 30 sec annealing</a:t>
            </a:r>
          </a:p>
          <a:p>
            <a:r>
              <a:rPr lang="en-US" b="1" dirty="0" smtClean="0">
                <a:sym typeface="Symbol" panose="05050102010706020507" pitchFamily="18" charset="2"/>
              </a:rPr>
              <a:t>72 C 45 sec extension</a:t>
            </a:r>
          </a:p>
          <a:p>
            <a:r>
              <a:rPr lang="en-US" dirty="0" smtClean="0">
                <a:sym typeface="Symbol" panose="05050102010706020507" pitchFamily="18" charset="2"/>
              </a:rPr>
              <a:t>Followed by  72 C    7 min final extension.</a:t>
            </a:r>
          </a:p>
          <a:p>
            <a:endParaRPr lang="en-US" dirty="0">
              <a:sym typeface="Symbol" panose="05050102010706020507" pitchFamily="18" charset="2"/>
            </a:endParaRPr>
          </a:p>
          <a:p>
            <a:endParaRPr lang="en-US" b="1" dirty="0" smtClean="0">
              <a:sym typeface="Symbol" panose="05050102010706020507" pitchFamily="18" charset="2"/>
            </a:endParaRPr>
          </a:p>
          <a:p>
            <a:r>
              <a:rPr lang="en-US" b="1" dirty="0" smtClean="0">
                <a:sym typeface="Symbol" panose="05050102010706020507" pitchFamily="18" charset="2"/>
              </a:rPr>
              <a:t>Conclusion</a:t>
            </a:r>
            <a:r>
              <a:rPr lang="en-US" dirty="0" smtClean="0">
                <a:sym typeface="Symbol" panose="05050102010706020507" pitchFamily="18" charset="2"/>
              </a:rPr>
              <a:t>: EC1000 has </a:t>
            </a:r>
            <a:r>
              <a:rPr lang="en-US" dirty="0" err="1" smtClean="0">
                <a:sym typeface="Symbol" panose="05050102010706020507" pitchFamily="18" charset="2"/>
              </a:rPr>
              <a:t>repA</a:t>
            </a:r>
            <a:r>
              <a:rPr lang="en-US" dirty="0" smtClean="0">
                <a:sym typeface="Symbol" panose="05050102010706020507" pitchFamily="18" charset="2"/>
              </a:rPr>
              <a:t> and MC1061 does not. This ”verifies”  EC1000.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72545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57</TotalTime>
  <Words>95</Words>
  <Application>Microsoft Office PowerPoint</Application>
  <PresentationFormat>Custom</PresentationFormat>
  <Paragraphs>17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Rosemary Sanozky-Dawes</dc:creator>
  <cp:lastModifiedBy>Michelle Cronin</cp:lastModifiedBy>
  <cp:revision>8</cp:revision>
  <dcterms:created xsi:type="dcterms:W3CDTF">2016-02-01T14:40:37Z</dcterms:created>
  <dcterms:modified xsi:type="dcterms:W3CDTF">2016-02-01T16:34:27Z</dcterms:modified>
</cp:coreProperties>
</file>

<file path=docProps/thumbnail.jpeg>
</file>