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9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8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718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959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4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07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78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9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08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488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34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21E61-0046-4423-BCA5-0B60830B4E7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F07C7-E1C7-4E87-87E8-4454460473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260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 091911 RFP.tif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48200" y="1532467"/>
            <a:ext cx="4396796" cy="329759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4397915" cy="329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39005" y="4443798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x100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09886" y="4452265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x100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5043155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pLXIN2-RFP transduced U-87MG glioma, phase contrast microscopy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48201" y="5026217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pLXIN2-RFP </a:t>
            </a:r>
            <a:r>
              <a:rPr lang="en-US" sz="1200" b="1" dirty="0"/>
              <a:t>transduced U-87MG glioma, </a:t>
            </a:r>
            <a:r>
              <a:rPr lang="en-US" sz="1200" b="1" dirty="0" smtClean="0"/>
              <a:t>fluorescence microscopy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8023964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17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Priyantha Mathupala</dc:creator>
  <cp:lastModifiedBy>Priyantha Mathupala</cp:lastModifiedBy>
  <cp:revision>6</cp:revision>
  <dcterms:created xsi:type="dcterms:W3CDTF">2018-03-10T01:57:31Z</dcterms:created>
  <dcterms:modified xsi:type="dcterms:W3CDTF">2018-03-27T17:37:03Z</dcterms:modified>
</cp:coreProperties>
</file>